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Troubleshooting Startup Problems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Archiving Files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Package Management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3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Extracting Archives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504000" y="1703754"/>
            <a:ext cx="9072000" cy="29114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Tar also allows you to extract from archives with the -x option.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xf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/archive.tar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Tar and File Extensions</a:t>
            </a:r>
          </a:p>
        </p:txBody>
      </p:sp>
      <p:sp>
        <p:nvSpPr>
          <p:cNvPr id="99" name="TextShape 2"/>
          <p:cNvSpPr txBox="1"/>
          <p:nvPr/>
        </p:nvSpPr>
        <p:spPr>
          <a:xfrm>
            <a:off x="503999" y="1586522"/>
            <a:ext cx="9187077" cy="39233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already know that file extensions are a convenience on Linux.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They don’t actually affect commands.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may see a variety of file extensions for tar archives.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.tar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a non-compressed archive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.tar.gz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 .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tgz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a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compressed archive.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.tar.bz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 .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tbz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a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bzip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compressed archive.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tar.xz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 .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txz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an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xzip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compressed archive.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Compiling Source Code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504000" y="1553246"/>
            <a:ext cx="9218338" cy="40113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 excellent example of using the tar command is to download, unpack, and compile source code in order to install a program (application).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Compiling source code was the traditional method of installing programs for Unix/Linux. This method can be frustrating since it does not resolve dependency issues (missing programs or libraries).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Although generally considered obsolete, you will sometimes need software that isn’t nicely prepared in a package manager for you.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 software just isn’t in online repositories.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216000" y="226080"/>
            <a:ext cx="9360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Compiling Source Code Cont.</a:t>
            </a:r>
          </a:p>
        </p:txBody>
      </p:sp>
      <p:sp>
        <p:nvSpPr>
          <p:cNvPr id="103" name="TextShape 2"/>
          <p:cNvSpPr txBox="1"/>
          <p:nvPr/>
        </p:nvSpPr>
        <p:spPr>
          <a:xfrm>
            <a:off x="449291" y="1686107"/>
            <a:ext cx="9126709" cy="38393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Here are the typical steps in installing software by compiling source code: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Download archive from the internet (web browser, or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Extract the archive (tar)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directory containing source code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Compile source code (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./configure &amp;&amp; make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Make the software available as a command </a:t>
            </a:r>
          </a:p>
          <a:p>
            <a:pPr marL="540000" lvl="1">
              <a:spcBef>
                <a:spcPts val="1134"/>
              </a:spcBef>
              <a:buClr>
                <a:srgbClr val="000000"/>
              </a:buClr>
              <a:buSzPct val="75000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make install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44000" y="226080"/>
            <a:ext cx="943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Resolving Dependency Issues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503999" y="1617784"/>
            <a:ext cx="9257415" cy="39311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Sometimes compiling will fail because your machine doesn’t have software the new software depends on.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Usually, you can find the dependencies in documentation.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Then you just need to install them.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Either with a package manager, or by downloading and compiling.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the yum Command</a:t>
            </a:r>
          </a:p>
        </p:txBody>
      </p:sp>
      <p:sp>
        <p:nvSpPr>
          <p:cNvPr id="107" name="TextShape 2"/>
          <p:cNvSpPr txBox="1"/>
          <p:nvPr/>
        </p:nvSpPr>
        <p:spPr>
          <a:xfrm>
            <a:off x="592122" y="1680308"/>
            <a:ext cx="8983878" cy="365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Most software can be obtained through more efficient modern methods, either on the CLI or GUI.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yum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command (and its replacement: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dnf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is particularly useful since it can install software from internet repositories or local files.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Installing Software with yum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504000" y="1586522"/>
            <a:ext cx="9319938" cy="40014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Installing software with yum is usually quite easy: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install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packagename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Deleting is just as easy: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remove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packagename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want to know more about a package: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info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packagename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know about a command, but don’t know what package it is in: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provides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command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have an rpm file already downloaded: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localinstall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pathtofile.rpm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75960"/>
            <a:ext cx="7272000" cy="1246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Maintaining Repositories in yum</a:t>
            </a:r>
          </a:p>
        </p:txBody>
      </p:sp>
      <p:sp>
        <p:nvSpPr>
          <p:cNvPr id="111" name="TextShape 2"/>
          <p:cNvSpPr txBox="1"/>
          <p:nvPr/>
        </p:nvSpPr>
        <p:spPr>
          <a:xfrm>
            <a:off x="504000" y="1484924"/>
            <a:ext cx="9265231" cy="40393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Being to install software from an online repository requires that your machine know about it.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 default, your Centos machine already has access to several standard repos.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repolist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WenQuanYi Zen Hei Sharp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can not find the software you need in them, you can add others.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yum install </a:t>
            </a:r>
            <a:r>
              <a:rPr lang="en-CA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repositoryname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04000" y="1680308"/>
            <a:ext cx="8968246" cy="29752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some common maintenance tasks necessary to keep the machines you are responsible for running.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49292" y="1469600"/>
            <a:ext cx="9273046" cy="40402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learn about some common maintenance tasks to keep your machines running: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Resetting lost passwords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Booting otherwise unresponsive systems for investigation and repair.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Archiving Files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 algn="just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Managing installed software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51290"/>
            <a:ext cx="7123815" cy="1246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Troubleshooting Start-up Problems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04000" y="1467276"/>
            <a:ext cx="9226154" cy="40660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 are a few ‘classic problems’ that students can encounter with their virtual machines and their host machine after performing lab 2.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They also show up in ‘real life’ too.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Can’t boot to graphical mode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Forgot regular user password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Forgot root password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Machine won’t boot at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Troubleshooting Process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504000" y="1514169"/>
            <a:ext cx="9072000" cy="40113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Generally, troubleshooting consists of three basic elements: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Gathering information (e.g. finding out what was recently changed on the machine. What is its current state?).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Eliminating things the problem is NOT.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Having tenacity and patience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Solving a problem could take hours.  May require delving into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246093" y="21045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Can’t Boot to Graphical Mode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10215" y="1592324"/>
            <a:ext cx="9257415" cy="39722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 of Lab 3 shows you how to edit a GRUB (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GRand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Unified Boot-loader) entry to force a system to boot into a single user recovery mode.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only works if the machine does not have a GRUB password (or if you have that password).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mode does not provide networking, graphics, most services, or logging in as other users, but gets you a terminal as root.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 that, you theoretically can fix most (almost all) 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Forgot a Password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503999" y="1537616"/>
            <a:ext cx="9210523" cy="40269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Fixing a normal user’s password is easy.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 admin just runs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passwd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on that account.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Resetting a forgotten root password requires a procedure similar to entering single user mode.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i.e. editing a grub entry to boot directly into an even more limited shell.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You’ll also see this in lab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Machine won’t boot at all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503999" y="1584508"/>
            <a:ext cx="9187077" cy="37924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being able to start your Centos machine due to a kernel panic or some sort of catastrophic disk failure is not as easy to fix.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might be able to boot from a Centos LIVE DVD, open a terminal, mount the partition, and look for problems that way.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lab 5 we will learn more about file system management and /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fstab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now the solution is – restore from backup, or reinstall completely. This is why we keep telling you to back up your VMs.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 Disk Management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503999" y="1523999"/>
            <a:ext cx="9132369" cy="39780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ULI101 you learned how to manage files and directories for a single user.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system administrator needs to extend that to managing the entire system.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includes monitoring disk usage so the machine doesn’t run out of space.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One method to delay running out of space is archiving files.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Make a compressed backup and remove the original.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Since they are smaller (meaning they download faster) archives are also a popular  method of distributing software (e.g. make an archive of the source code).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Archiving Files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504000" y="1570892"/>
            <a:ext cx="9249600" cy="40014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use tar (Tape 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ARchiver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to create an archive:</a:t>
            </a:r>
          </a:p>
          <a:p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tar -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cf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en-CA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archivename</a:t>
            </a:r>
            <a:r>
              <a:rPr lang="en-CA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[files/directories to archive]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97200" lvl="1" indent="-457200">
              <a:spcBef>
                <a:spcPts val="1134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-c for create</a:t>
            </a:r>
          </a:p>
          <a:p>
            <a:pPr marL="997200" lvl="1" indent="-457200">
              <a:spcBef>
                <a:spcPts val="1134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-f for file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az-Latn-A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also allows for compression while you are creating the archive.  Just add:</a:t>
            </a:r>
          </a:p>
          <a:p>
            <a:pPr marL="997200" lvl="1" indent="-457200">
              <a:spcBef>
                <a:spcPts val="1134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-z – </a:t>
            </a:r>
            <a:r>
              <a:rPr lang="en-CA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gzip</a:t>
            </a: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compression</a:t>
            </a:r>
          </a:p>
          <a:p>
            <a:pPr marL="997200" lvl="1" indent="-457200">
              <a:spcBef>
                <a:spcPts val="1134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-j – </a:t>
            </a:r>
            <a:r>
              <a:rPr lang="en-CA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bzip</a:t>
            </a: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compression</a:t>
            </a:r>
          </a:p>
          <a:p>
            <a:pPr marL="997200" lvl="1" indent="-457200">
              <a:spcBef>
                <a:spcPts val="1134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-J – </a:t>
            </a:r>
            <a:r>
              <a:rPr lang="en-CA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xzip</a:t>
            </a:r>
            <a:r>
              <a:rPr lang="en-CA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compression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Note: tar is a very old command that predates the current standard for how commands work, so you may see it written without the - before an option.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1120</Words>
  <Application>Microsoft Office PowerPoint</Application>
  <PresentationFormat>Custom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/>
  <dc:description/>
  <cp:lastModifiedBy>Ahad MAMMADOV</cp:lastModifiedBy>
  <cp:revision>18</cp:revision>
  <dcterms:created xsi:type="dcterms:W3CDTF">2021-01-07T21:48:46Z</dcterms:created>
  <dcterms:modified xsi:type="dcterms:W3CDTF">2021-10-19T12:22:15Z</dcterms:modified>
  <dc:language>en-CA</dc:language>
</cp:coreProperties>
</file>