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0" r:id="rId14"/>
  </p:sldIdLst>
  <p:sldSz cx="10080625" cy="567055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5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PlaceHolder 7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14"/>
          <a:stretch/>
        </p:blipFill>
        <p:spPr>
          <a:xfrm>
            <a:off x="-58320" y="81000"/>
            <a:ext cx="7791840" cy="120312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/>
          <p:nvPr/>
        </p:nvPicPr>
        <p:blipFill>
          <a:blip r:embed="rId14"/>
          <a:stretch/>
        </p:blipFill>
        <p:spPr>
          <a:xfrm>
            <a:off x="-58320" y="81000"/>
            <a:ext cx="7791840" cy="120312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38"/>
          <p:cNvPicPr/>
          <p:nvPr/>
        </p:nvPicPr>
        <p:blipFill>
          <a:blip r:embed="rId14"/>
          <a:stretch/>
        </p:blipFill>
        <p:spPr>
          <a:xfrm>
            <a:off x="-58320" y="81000"/>
            <a:ext cx="7791840" cy="1203120"/>
          </a:xfrm>
          <a:prstGeom prst="rect">
            <a:avLst/>
          </a:prstGeom>
          <a:ln>
            <a:noFill/>
          </a:ln>
        </p:spPr>
      </p:pic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504000" y="216000"/>
            <a:ext cx="7017480" cy="93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CA" sz="357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OPS245</a:t>
            </a:r>
            <a:endParaRPr lang="en-CA" sz="35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504000" y="1368000"/>
            <a:ext cx="9069480" cy="328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Python Scripting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Part 4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9" name="Picture 3"/>
          <p:cNvPicPr/>
          <p:nvPr/>
        </p:nvPicPr>
        <p:blipFill>
          <a:blip r:embed="rId2"/>
          <a:stretch/>
        </p:blipFill>
        <p:spPr>
          <a:xfrm>
            <a:off x="9318960" y="0"/>
            <a:ext cx="760320" cy="141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504000" y="226080"/>
            <a:ext cx="9070560" cy="94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Else in For Loops</a:t>
            </a:r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2"/>
          <p:cNvSpPr/>
          <p:nvPr/>
        </p:nvSpPr>
        <p:spPr>
          <a:xfrm>
            <a:off x="504000" y="1326600"/>
            <a:ext cx="9070560" cy="328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25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Python can also run a command once the loop has ended, using </a:t>
            </a:r>
            <a:r>
              <a:rPr lang="en-CA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else:</a:t>
            </a:r>
            <a:endParaRPr lang="en-CA" sz="32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	for item in </a:t>
            </a:r>
            <a:r>
              <a:rPr lang="en-CA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listvariable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: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  		#code block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	else: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  		#last thing to do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504000" y="216000"/>
            <a:ext cx="7017480" cy="93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CA" sz="357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Summary</a:t>
            </a:r>
            <a:endParaRPr lang="en-CA" sz="35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CustomShape 2"/>
          <p:cNvSpPr/>
          <p:nvPr/>
        </p:nvSpPr>
        <p:spPr>
          <a:xfrm>
            <a:off x="504000" y="1368000"/>
            <a:ext cx="9069480" cy="328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148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 this lesson you have learned how to use for loops in python.</a:t>
            </a:r>
            <a:endParaRPr lang="en-CA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148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This allows your scripts to repeat blocks of code as needed.</a:t>
            </a:r>
            <a:endParaRPr lang="en-CA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420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Very useful for repeating </a:t>
            </a:r>
            <a:r>
              <a:rPr lang="en-CA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same task </a:t>
            </a: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on different pieces of data.</a:t>
            </a:r>
            <a:endParaRPr lang="en-CA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504000" y="216000"/>
            <a:ext cx="7017480" cy="93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CA" sz="357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Outline</a:t>
            </a:r>
            <a:endParaRPr lang="en-CA" sz="35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504000" y="1368000"/>
            <a:ext cx="9069480" cy="328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148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 this lesson you will continue to learn about python scripting by adding more logical control statements</a:t>
            </a:r>
            <a:endParaRPr lang="en-CA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456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Loops</a:t>
            </a:r>
            <a:endParaRPr lang="en-CA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8000" lvl="2" indent="-21456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for</a:t>
            </a:r>
            <a:endParaRPr lang="en-CA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504000" y="226080"/>
            <a:ext cx="9070560" cy="94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For Loops</a:t>
            </a:r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504000" y="1326600"/>
            <a:ext cx="9249600" cy="41178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85000" lnSpcReduction="10000"/>
          </a:bodyPr>
          <a:lstStyle/>
          <a:p>
            <a:pPr marL="432000" indent="-3225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Python has </a:t>
            </a:r>
            <a:r>
              <a:rPr lang="en-CA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for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loops that operate on lists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56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Actually lists, tuples, dictionaries, sets, and strings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00" lvl="2" indent="-286560">
              <a:lnSpc>
                <a:spcPct val="10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We will deal with lists, sets,  and strings</a:t>
            </a:r>
            <a:endParaRPr lang="en-CA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56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Each of these is a variable type that has multiple values.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56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format is the same for each: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/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for item in </a:t>
            </a:r>
            <a:r>
              <a:rPr lang="en-CA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listvariable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: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/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  #code block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56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Note the indentation of the code block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5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It will run the block once for each thing in the </a:t>
            </a:r>
            <a:r>
              <a:rPr lang="en-CA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listvariable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504000" y="226080"/>
            <a:ext cx="9070560" cy="94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For Loops With Strings</a:t>
            </a:r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CustomShape 2"/>
          <p:cNvSpPr/>
          <p:nvPr/>
        </p:nvSpPr>
        <p:spPr>
          <a:xfrm>
            <a:off x="504000" y="1326600"/>
            <a:ext cx="9070560" cy="328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25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When you use a string as the list for a for loop, it will run the code-block once for each character in the string.</a:t>
            </a:r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504000" y="226080"/>
            <a:ext cx="9070560" cy="94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Aside: Manipulating Strings</a:t>
            </a:r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504000" y="1326599"/>
            <a:ext cx="9070560" cy="4198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85000" lnSpcReduction="20000"/>
          </a:bodyPr>
          <a:lstStyle/>
          <a:p>
            <a:pPr marL="432000" indent="-3225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If the data we 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.read()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from a command doesn’t quite match what we need, we can manipulate that string data.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5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There are a number of different functions you can call on a string variable to modify it slightly.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5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e.g. 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.split()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allows us to break the string into a list, based on occurrences of the character we pass to 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.split()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56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 good example of this would be getting the contents of </a:t>
            </a:r>
            <a:r>
              <a:rPr lang="en-CA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/</a:t>
            </a:r>
            <a:r>
              <a:rPr lang="en-CA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etc</a:t>
            </a:r>
            <a:r>
              <a:rPr lang="en-CA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/passwd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then splitting based on ‘:’ (colon)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00" lvl="2" indent="-286560">
              <a:lnSpc>
                <a:spcPct val="10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See </a:t>
            </a:r>
            <a:r>
              <a:rPr lang="en-CA" sz="24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userprint.py</a:t>
            </a:r>
            <a:endParaRPr lang="en-CA" sz="2400" b="1" i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504000" y="226080"/>
            <a:ext cx="9070560" cy="94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Lists</a:t>
            </a:r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504000" y="1326599"/>
            <a:ext cx="9070560" cy="42535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2500" lnSpcReduction="10000"/>
          </a:bodyPr>
          <a:lstStyle/>
          <a:p>
            <a:pPr marL="432000" indent="-3225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list type is similar to an array in other languages.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56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One variable name stores multiple values.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56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To create a list yourself: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	</a:t>
            </a:r>
            <a:r>
              <a:rPr lang="en-CA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varname</a:t>
            </a: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 = [‘a </a:t>
            </a:r>
            <a:r>
              <a:rPr lang="en-CA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value’,’another</a:t>
            </a: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 value’,7]</a:t>
            </a:r>
            <a:endParaRPr lang="en-CA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56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If the bash command you ran with </a:t>
            </a:r>
            <a:r>
              <a:rPr lang="en-CA" sz="2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os.popen</a:t>
            </a:r>
            <a:r>
              <a:rPr lang="en-CA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 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returned multiple lines of output, you can access them as a list by using 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.</a:t>
            </a:r>
            <a:r>
              <a:rPr lang="en-CA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readlines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()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instead of 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.read()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00" lvl="2" indent="-286560">
              <a:lnSpc>
                <a:spcPct val="10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This would let you perform some action on each line (e.g. print out each user’s name and their UID).</a:t>
            </a:r>
            <a:endParaRPr lang="en-CA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504000" y="226080"/>
            <a:ext cx="9070560" cy="94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Adding to Lists</a:t>
            </a:r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504000" y="1467277"/>
            <a:ext cx="9304308" cy="41178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2500"/>
          </a:bodyPr>
          <a:lstStyle/>
          <a:p>
            <a:pPr marL="432000" indent="-3225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You can add items to the end of a list with: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CA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listvariable.append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(item)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5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You can put them in partway through the list with: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CA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listvariable.insert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(</a:t>
            </a:r>
            <a:r>
              <a:rPr lang="en-CA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index,item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)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56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index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is an integer indicating the desired place in the list with 0 being first.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5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You can append an entire other list with: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CA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listvariable.extend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(</a:t>
            </a:r>
            <a:r>
              <a:rPr lang="en-CA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anotherlistvariable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)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504000" y="226080"/>
            <a:ext cx="9070560" cy="94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Sets in Python</a:t>
            </a:r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504000" y="1326600"/>
            <a:ext cx="9327754" cy="42066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2500" lnSpcReduction="20000"/>
          </a:bodyPr>
          <a:lstStyle/>
          <a:p>
            <a:pPr marL="432000" indent="-3225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 </a:t>
            </a:r>
            <a:r>
              <a:rPr lang="en-CA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set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is a very similar type to a list, but with some differences: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89200" lvl="1" indent="-3225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Once an item is in the set, it can not be changed.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89200" lvl="1" indent="-3225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data in the set is not in order.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89200" lvl="1" indent="-3225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method to add more items to an existing set is .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add()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89200" lvl="1" indent="-3225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It also does not allow duplicate items.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	</a:t>
            </a:r>
            <a:r>
              <a:rPr lang="en-CA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setname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={‘a </a:t>
            </a:r>
            <a:r>
              <a:rPr lang="en-CA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value’,’another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 value’,7}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	</a:t>
            </a:r>
            <a:r>
              <a:rPr lang="en-CA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setname.add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(‘something else’)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504000" y="226080"/>
            <a:ext cx="9070560" cy="94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For loops with lists and sets</a:t>
            </a:r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504000" y="1326600"/>
            <a:ext cx="9070560" cy="328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25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If you give a for loop a list or set, it will run the block of code once for each item in the list or set.</a:t>
            </a:r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5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Your block of code could then do something to manipulate that item.</a:t>
            </a:r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</TotalTime>
  <Words>617</Words>
  <Application>Microsoft Office PowerPoint</Application>
  <PresentationFormat>Custom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Courier New</vt:lpstr>
      <vt:lpstr>Symbol</vt:lpstr>
      <vt:lpstr>Wingdings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Bright Blue</dc:title>
  <dc:subject/>
  <dc:creator>Peter Callaghan</dc:creator>
  <dc:description/>
  <cp:lastModifiedBy>Peter Callaghan</cp:lastModifiedBy>
  <cp:revision>32</cp:revision>
  <dcterms:created xsi:type="dcterms:W3CDTF">2021-01-07T21:48:46Z</dcterms:created>
  <dcterms:modified xsi:type="dcterms:W3CDTF">2022-01-18T19:54:56Z</dcterms:modified>
  <dc:language>en-CA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Custom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