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280" cy="935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280" cy="3287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OPS245</a:t>
            </a:r>
            <a:endParaRPr lang="en-CA" sz="357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368000"/>
            <a:ext cx="9071280" cy="328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CA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Managing </a:t>
            </a:r>
            <a:r>
              <a:rPr lang="en-CA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Sudo</a:t>
            </a: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" name="Picture 3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Outline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504000" y="1579016"/>
            <a:ext cx="9071280" cy="36729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short lesson, you will learn how to control access to </a:t>
            </a:r>
            <a:r>
              <a:rPr lang="en-CA" sz="2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sudo</a:t>
            </a: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 you can choose who gets to run commands with root privileges.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600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control which commands they can run.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Why use sudo?</a:t>
            </a:r>
          </a:p>
        </p:txBody>
      </p:sp>
      <p:sp>
        <p:nvSpPr>
          <p:cNvPr id="83" name="TextShape 2"/>
          <p:cNvSpPr txBox="1"/>
          <p:nvPr/>
        </p:nvSpPr>
        <p:spPr>
          <a:xfrm>
            <a:off x="504000" y="1498538"/>
            <a:ext cx="9280862" cy="39459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We have already been using the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command to allow your regular user account to execute commands as if it were root.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While it is possible to log in directly as the root account (or use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to switch to it) this is generally avoided for security and auditing purposes.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There are likely several admins in the organization who require super-user access, if they all logged in as 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root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you could not tell who did what, since it would all go to root’s history file.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Commands executed through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go to that user’s own history (and a special </a:t>
            </a:r>
            <a:r>
              <a:rPr lang="en-CA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log file).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It also means not having to share the real root password with less senior admins.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Logging Sudo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504000" y="1443830"/>
            <a:ext cx="9072000" cy="40006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All commands run through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are logged into 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/var/log/secure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This can be useful to track commands executed with elevated permissions, as well as failed attempts to run commands as another user.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Allowing Sudo Access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595631" y="1453662"/>
            <a:ext cx="9163631" cy="39908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There is a special file </a:t>
            </a:r>
            <a:r>
              <a:rPr lang="en-CA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</a:t>
            </a:r>
            <a:r>
              <a:rPr lang="en-CA" sz="24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etc</a:t>
            </a:r>
            <a:r>
              <a:rPr lang="en-CA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</a:t>
            </a:r>
            <a:r>
              <a:rPr lang="en-CA" sz="24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sudoers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that controls who can use the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command as well as what commands they can execute through it.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While it is possible to use the command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visudo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to edit it, we will do so by adding/removing specially formatted files in 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etc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sudoers.d</a:t>
            </a:r>
            <a:endParaRPr lang="en-CA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To grant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access for a user or group add a file named after them to that directory. To remove access, remove the file.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Sudoers Format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503999" y="1490722"/>
            <a:ext cx="9312123" cy="401912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The format for a file in the directory 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etc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sudoers.d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/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is: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</a:rPr>
              <a:t>	WHO WHERE=(AS_WHOM) WHAT</a:t>
            </a:r>
            <a:endParaRPr lang="en-CA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432000" lvl="1" indent="-21600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WHO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– the user this entry is for.  Starting with % indicates a group.</a:t>
            </a:r>
          </a:p>
          <a:p>
            <a:pPr marL="432000" lvl="1" indent="-21600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WHERE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– The systems (machine) this entry applies to.</a:t>
            </a:r>
          </a:p>
          <a:p>
            <a:pPr marL="432000" lvl="1" indent="-21600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AS_WHOM 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– The accounts that the commands can be run as.</a:t>
            </a:r>
          </a:p>
          <a:p>
            <a:pPr marL="432000" lvl="1" indent="-21600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WHAT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– The comma separated list of commands this user can run as other users.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Wheel Group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504000" y="1586523"/>
            <a:ext cx="9171446" cy="38579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216000" indent="-2160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There is a special group already defined with access to </a:t>
            </a:r>
            <a:r>
              <a:rPr lang="en-CA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to run commands as root: 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wheel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.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Adding a user to this group will allow them to use </a:t>
            </a:r>
            <a:r>
              <a:rPr lang="en-CA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sudo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to run any command.</a:t>
            </a:r>
          </a:p>
          <a:p>
            <a:pPr marL="216000" indent="-21600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When you checked the box ‘</a:t>
            </a:r>
            <a:r>
              <a:rPr lang="en-CA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Make this user </a:t>
            </a:r>
            <a:r>
              <a:rPr lang="en-CA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Adminstrator</a:t>
            </a:r>
            <a:r>
              <a:rPr lang="en-CA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’ while creating your users, you added them to the wheel group.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04000" y="216000"/>
            <a:ext cx="7019280" cy="93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CA" sz="357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Summary</a:t>
            </a:r>
            <a:endParaRPr lang="en-CA" sz="357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504000" y="1594338"/>
            <a:ext cx="9071280" cy="30611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to write and edit </a:t>
            </a:r>
            <a:r>
              <a:rPr lang="en-CA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sudoers</a:t>
            </a: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entries so you have better control over the commands that can be run with root privileges..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477</Words>
  <Application>Microsoft Office PowerPoint</Application>
  <PresentationFormat>Custom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Courier New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/>
  <dc:description/>
  <cp:lastModifiedBy>Ahad MAMMADOV</cp:lastModifiedBy>
  <cp:revision>11</cp:revision>
  <dcterms:created xsi:type="dcterms:W3CDTF">2021-01-07T21:48:46Z</dcterms:created>
  <dcterms:modified xsi:type="dcterms:W3CDTF">2021-10-19T12:45:24Z</dcterms:modified>
  <dc:language>en-CA</dc:language>
</cp:coreProperties>
</file>